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8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Edades promedio de usuarias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20 - 30 años </c:v>
                </c:pt>
                <c:pt idx="1">
                  <c:v>31 - 40 años </c:v>
                </c:pt>
                <c:pt idx="2">
                  <c:v>41 -50 años </c:v>
                </c:pt>
                <c:pt idx="3">
                  <c:v>61 - 70 años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dirty="0"/>
              <a:t>Estado</a:t>
            </a:r>
            <a:r>
              <a:rPr lang="es-MX" baseline="0" dirty="0"/>
              <a:t> Civil </a:t>
            </a:r>
            <a:endParaRPr lang="es-MX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9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baseline="0" dirty="0"/>
              <a:t>Ocupación  </a:t>
            </a:r>
            <a:endParaRPr lang="es-MX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Escolaridad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 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dirty="0"/>
              <a:t>Comunidades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7"/>
                <c:pt idx="0">
                  <c:v>Zothé</c:v>
                </c:pt>
                <c:pt idx="1">
                  <c:v>San José Atlán</c:v>
                </c:pt>
                <c:pt idx="2">
                  <c:v>La Sabinita</c:v>
                </c:pt>
                <c:pt idx="3">
                  <c:v>Vitejhé</c:v>
                </c:pt>
                <c:pt idx="4">
                  <c:v>Huichapan</c:v>
                </c:pt>
                <c:pt idx="5">
                  <c:v>Pedregoso</c:v>
                </c:pt>
                <c:pt idx="6">
                  <c:v>Huixcazdhá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8</c:v>
                </c:pt>
                <c:pt idx="3">
                  <c:v>0</c:v>
                </c:pt>
                <c:pt idx="5">
                  <c:v>12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16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Canalización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dirty="0"/>
              <a:t>Total</a:t>
            </a:r>
            <a:r>
              <a:rPr lang="es-MX" baseline="0" dirty="0"/>
              <a:t> de servicios </a:t>
            </a:r>
            <a:endParaRPr lang="es-MX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849A-D86E-4023-BE1F-779F62487A5E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DB91-07C3-4DCB-8EED-5BC52714F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891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87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336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205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02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131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932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669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83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36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325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62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71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5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035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61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533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Octubre 2024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555126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9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46061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9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65612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7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83589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2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498181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41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542145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601420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9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652327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546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7526</TotalTime>
  <Words>25</Words>
  <Application>Microsoft Office PowerPoint</Application>
  <PresentationFormat>Panorámica</PresentationFormat>
  <Paragraphs>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Century Gothic</vt:lpstr>
      <vt:lpstr>Wingdings 3</vt:lpstr>
      <vt:lpstr>Ion</vt:lpstr>
      <vt:lpstr>Estadística del mes Octubre 2024 Área Jurídica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Abril 2021 Área Jurídica </dc:title>
  <dc:creator>Lupita Galindo</dc:creator>
  <cp:lastModifiedBy>Angel</cp:lastModifiedBy>
  <cp:revision>56</cp:revision>
  <dcterms:created xsi:type="dcterms:W3CDTF">2021-06-02T14:44:20Z</dcterms:created>
  <dcterms:modified xsi:type="dcterms:W3CDTF">2025-01-23T16:35:42Z</dcterms:modified>
</cp:coreProperties>
</file>